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39" r:id="rId4"/>
    <p:sldId id="447" r:id="rId5"/>
    <p:sldId id="448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68" d="100"/>
          <a:sy n="68" d="100"/>
        </p:scale>
        <p:origin x="1458" y="96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CAMBIO DE CERRADURA DE PIN EN PORTÓN DE ENTRADA PRINCIPAL.</a:t>
            </a:r>
          </a:p>
          <a:p>
            <a:endParaRPr lang="es-ES" sz="2000" dirty="0"/>
          </a:p>
          <a:p>
            <a:r>
              <a:rPr lang="es-ES" sz="2000" dirty="0"/>
              <a:t>DF SAN MIGUEL PARQUE BARRIOS</a:t>
            </a:r>
          </a:p>
          <a:p>
            <a:r>
              <a:rPr lang="es-GT" sz="1800" dirty="0"/>
              <a:t>09/11/2021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47650" y="38831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DESMONTAJE DE CERRADURA DAÑADA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3E03E0-4584-437A-9BC1-7C6B5218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5" y="1128713"/>
            <a:ext cx="3851494" cy="51353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5D925B-06B0-4192-B697-BCB50812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57" y="1128713"/>
            <a:ext cx="3851493" cy="51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2" y="46706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8925" y="44151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CERRADURA NUEVA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5EDB00-6365-486B-9FE9-290D9564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2" y="1128713"/>
            <a:ext cx="3785253" cy="50470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DC6F5-EEAE-4BAA-A30F-ED81773B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128711"/>
            <a:ext cx="3785254" cy="50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2" y="46706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8925" y="44151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RECIBIDOR DE CERRADURA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E821BB-C67D-46EC-91FA-A81733CC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5" y="1073345"/>
            <a:ext cx="3837330" cy="5116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FEC4AB-C7B0-4E2C-83E2-1343524A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95" y="1083158"/>
            <a:ext cx="3837330" cy="51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2" y="46706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8925" y="441515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RECIBIDOR DE CERRADURA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77661E-4667-4DAC-9A3D-4D8D6A29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2" y="984738"/>
            <a:ext cx="3880045" cy="51733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C25BE3-423A-4B27-87BF-BE12F1EA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55" y="984737"/>
            <a:ext cx="3880045" cy="51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48184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32675</TotalTime>
  <Words>105</Words>
  <Application>Microsoft Office PowerPoint</Application>
  <PresentationFormat>Presentación en pantalla (4:3)</PresentationFormat>
  <Paragraphs>23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Times</vt:lpstr>
      <vt:lpstr>wmt_pc</vt:lpstr>
      <vt:lpstr>El Salvador Departamento de Mantenimiento</vt:lpstr>
      <vt:lpstr>DESMONTAJE DE CERRADURA DAÑADA</vt:lpstr>
      <vt:lpstr>INSTALACIÓN DE CERRADURA NUEVA</vt:lpstr>
      <vt:lpstr>INSTALACIÓN DE RECIBIDOR DE CERRADURA</vt:lpstr>
      <vt:lpstr>INSTALACIÓN DE RECIBIDOR DE CERRADURA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498</cp:revision>
  <cp:lastPrinted>2009-09-18T02:25:51Z</cp:lastPrinted>
  <dcterms:created xsi:type="dcterms:W3CDTF">2007-05-31T16:27:58Z</dcterms:created>
  <dcterms:modified xsi:type="dcterms:W3CDTF">2021-11-09T23:47:50Z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